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986"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12525086"/>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№121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latin typeface="Times New Roman" panose="02020603050405020304" pitchFamily="18" charset="0"/>
                <a:cs typeface="Times New Roman" panose="02020603050405020304" pitchFamily="18" charset="0"/>
              </a:rPr>
              <a:t>02 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01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02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a:t>
            </a:r>
            <a:r>
              <a:rPr lang="kk-KZ" altLang="ru-RU" sz="1200" dirty="0" smtClean="0">
                <a:latin typeface="Times New Roman" panose="02020603050405020304" pitchFamily="18" charset="0"/>
                <a:cs typeface="Times New Roman" panose="02020603050405020304" pitchFamily="18" charset="0"/>
              </a:rPr>
              <a:t>Солтүстік-батыстан соғатын жел </a:t>
            </a:r>
            <a:r>
              <a:rPr lang="kk-KZ" altLang="ru-RU" sz="1200" dirty="0">
                <a:latin typeface="Times New Roman" panose="02020603050405020304" pitchFamily="18" charset="0"/>
                <a:cs typeface="Times New Roman" panose="02020603050405020304" pitchFamily="18" charset="0"/>
              </a:rPr>
              <a:t>солтүстік-шығысқа ауысады, </a:t>
            </a:r>
            <a:r>
              <a:rPr lang="kk-KZ" altLang="ru-RU" sz="1200" dirty="0" smtClean="0">
                <a:latin typeface="Times New Roman" panose="02020603050405020304" pitchFamily="18" charset="0"/>
                <a:cs typeface="Times New Roman" panose="02020603050405020304" pitchFamily="18" charset="0"/>
              </a:rPr>
              <a:t>күші 7-12 </a:t>
            </a:r>
            <a:r>
              <a:rPr lang="kk-KZ" altLang="ru-RU" sz="1200" dirty="0">
                <a:latin typeface="Times New Roman" panose="02020603050405020304" pitchFamily="18" charset="0"/>
                <a:cs typeface="Times New Roman" panose="02020603050405020304" pitchFamily="18" charset="0"/>
              </a:rPr>
              <a:t>м/с. Ауа температурасы түнде 8-10, күндіз 22-24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Түнде 03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02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03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b="1"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жауын-шашынсыз.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8-10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01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77804539"/>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1.613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25877</TotalTime>
  <Words>500</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5085</cp:revision>
  <cp:lastPrinted>2021-07-01T07:38:07Z</cp:lastPrinted>
  <dcterms:created xsi:type="dcterms:W3CDTF">2018-03-27T06:03:00Z</dcterms:created>
  <dcterms:modified xsi:type="dcterms:W3CDTF">2026-05-01T08:13:05Z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